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024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325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0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129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75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748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15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8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81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885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626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BACB2-1889-4702-8263-0F5EB969A401}" type="datetimeFigureOut">
              <a:rPr lang="en-US" smtClean="0"/>
              <a:t>06-May-20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016E3-D185-4E32-B026-7ACC774CB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48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9327"/>
            <a:ext cx="8972282" cy="757952"/>
          </a:xfrm>
        </p:spPr>
        <p:txBody>
          <a:bodyPr>
            <a:normAutofit/>
          </a:bodyPr>
          <a:lstStyle/>
          <a:p>
            <a:r>
              <a:rPr lang="en-US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Pilgrimage</a:t>
            </a:r>
            <a:r>
              <a:rPr lang="ur-PK" sz="440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440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حج</a:t>
            </a:r>
            <a:endParaRPr lang="en-US" sz="44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133341"/>
            <a:ext cx="8972282" cy="5602310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Meanings &amp; Concept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معنی اور مفہوم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History &amp; Background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تاریخی پس منظر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Obligation in Islam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اسلام میں فرضیت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Objective &amp; Philosophy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اغراض و مقاصد اور فلسفہ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Effects &amp; Benefits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اثرات و فوائد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76079" y="55454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675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14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5</Words>
  <Application>Microsoft Office PowerPoint</Application>
  <PresentationFormat>Widescreen</PresentationFormat>
  <Paragraphs>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Jameel Noori Nastaleeq</vt:lpstr>
      <vt:lpstr>Office Theme</vt:lpstr>
      <vt:lpstr>The Pilgrimage  حج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Pilgrimage  حج</dc:title>
  <dc:creator>Hamza1</dc:creator>
  <cp:lastModifiedBy>Hamza1</cp:lastModifiedBy>
  <cp:revision>4</cp:revision>
  <dcterms:created xsi:type="dcterms:W3CDTF">2020-05-05T21:58:03Z</dcterms:created>
  <dcterms:modified xsi:type="dcterms:W3CDTF">2020-05-06T20:23:06Z</dcterms:modified>
</cp:coreProperties>
</file>

<file path=docProps/thumbnail.jpeg>
</file>